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13" d="100"/>
          <a:sy n="113" d="100"/>
        </p:scale>
        <p:origin x="20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2026/1/7</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821743" y="-96234"/>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400" kern="0" dirty="0"/>
              <a:t>南幌町</a:t>
            </a:r>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15206</TotalTime>
  <Words>367</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Wada Yuutarou</cp:lastModifiedBy>
  <cp:revision>498</cp:revision>
  <cp:lastPrinted>2025-12-24T08:02:55Z</cp:lastPrinted>
  <dcterms:created xsi:type="dcterms:W3CDTF">2007-11-06T12:19:33Z</dcterms:created>
  <dcterms:modified xsi:type="dcterms:W3CDTF">2026-01-07T01:38:12Z</dcterms:modified>
</cp:coreProperties>
</file>