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varScale="1">
        <p:scale>
          <a:sx n="109" d="100"/>
          <a:sy n="109" d="100"/>
        </p:scale>
        <p:origin x="1842" y="102"/>
      </p:cViewPr>
      <p:guideLst>
        <p:guide orient="horz" pos="2160"/>
        <p:guide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commentAuthors" Target="commentAuthor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2022/5/24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2022/5/24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3"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2022/5/24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endPar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3303630076"/>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val="910029674"/>
                    </a:ext>
                  </a:extLst>
                </a:gridCol>
                <a:gridCol w="1260000">
                  <a:extLst>
                    <a:ext uri="{9D8B030D-6E8A-4147-A177-3AD203B41FA5}">
                      <a16:colId xmlns:a16="http://schemas.microsoft.com/office/drawing/2014/main" val="2923673542"/>
                    </a:ext>
                  </a:extLst>
                </a:gridCol>
                <a:gridCol w="6948000">
                  <a:extLst>
                    <a:ext uri="{9D8B030D-6E8A-4147-A177-3AD203B41FA5}">
                      <a16:colId xmlns:a16="http://schemas.microsoft.com/office/drawing/2014/main" val="90866587"/>
                    </a:ext>
                  </a:extLst>
                </a:gridCol>
                <a:gridCol w="1116000">
                  <a:extLst>
                    <a:ext uri="{9D8B030D-6E8A-4147-A177-3AD203B41FA5}">
                      <a16:colId xmlns:a16="http://schemas.microsoft.com/office/drawing/2014/main" val="513401265"/>
                    </a:ext>
                  </a:extLst>
                </a:gridCol>
              </a:tblGrid>
              <a:tr h="252000">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項番</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控除できる</a:t>
                      </a: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784652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①</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損失</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した場合、その取り壊し費用や除去費用、原状回復費用などがあれば控除できます。（保険金で補填される金額は対象外です。）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78349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②</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973568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smtClean="0">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zh-TW"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掛金</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smtClean="0">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6145507"/>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endParaRPr lang="ja-JP"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74034084"/>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8880770"/>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（児童の母以外）</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smtClean="0">
                          <a:solidFill>
                            <a:srgbClr val="000000"/>
                          </a:solidFill>
                          <a:effectLst/>
                          <a:latin typeface="メイリオ" panose="020B0604030504040204" pitchFamily="50" charset="-128"/>
                          <a:ea typeface="メイリオ" panose="020B0604030504040204" pitchFamily="50" charset="-128"/>
                        </a:rPr>
                        <a:t>寡婦控除</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申請時点において、申立書に記載のある方（母を除く）が、寡婦である場合に控除できます。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4199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（児童の父又は母以外）</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smtClean="0">
                          <a:solidFill>
                            <a:srgbClr val="000000"/>
                          </a:solidFill>
                          <a:effectLst/>
                          <a:latin typeface="メイリオ" panose="020B0604030504040204" pitchFamily="50" charset="-128"/>
                          <a:ea typeface="メイリオ" panose="020B0604030504040204" pitchFamily="50" charset="-128"/>
                        </a:rPr>
                        <a:t>ひとり親</a:t>
                      </a:r>
                      <a:r>
                        <a:rPr lang="zh-TW" altLang="en-US" sz="900" b="0" i="0" u="none" strike="noStrike" smtClean="0">
                          <a:solidFill>
                            <a:srgbClr val="000000"/>
                          </a:solidFill>
                          <a:effectLst/>
                          <a:latin typeface="メイリオ" panose="020B0604030504040204" pitchFamily="50" charset="-128"/>
                          <a:ea typeface="メイリオ" panose="020B0604030504040204" pitchFamily="50" charset="-128"/>
                        </a:rPr>
                        <a:t>控除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申請時点において、申立書に記載のある方（父、母を除く）が、ひとり親である場合に控除できます。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0092413"/>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6601298"/>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smtClean="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3552035"/>
                  </a:ext>
                </a:extLst>
              </a:tr>
              <a:tr h="252000">
                <a:tc gridSpan="4">
                  <a:txBody>
                    <a:bodyPr/>
                    <a:lstStyle/>
                    <a:p>
                      <a:pPr algn="l" fontAlgn="t"/>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、純損失の繰越控除（個人事業主で青色申告を行っている方）、雑損失の繰越控除（昨年以前に雑損控除をおこなっていた方）などができる場合があります。</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（別添）</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50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8895</TotalTime>
  <Words>696</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村野 拓也(murano-takuya)</cp:lastModifiedBy>
  <cp:revision>804</cp:revision>
  <cp:lastPrinted>2020-06-03T00:48:21Z</cp:lastPrinted>
  <dcterms:modified xsi:type="dcterms:W3CDTF">2022-05-24T03:35:31Z</dcterms:modified>
</cp:coreProperties>
</file>